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08" r:id="rId4"/>
    <p:sldId id="279" r:id="rId5"/>
    <p:sldId id="282" r:id="rId6"/>
    <p:sldId id="281" r:id="rId7"/>
    <p:sldId id="270" r:id="rId8"/>
    <p:sldId id="283" r:id="rId9"/>
    <p:sldId id="284" r:id="rId10"/>
    <p:sldId id="286" r:id="rId11"/>
    <p:sldId id="280" r:id="rId12"/>
    <p:sldId id="278" r:id="rId13"/>
    <p:sldId id="261" r:id="rId14"/>
    <p:sldId id="271" r:id="rId15"/>
    <p:sldId id="287" r:id="rId16"/>
    <p:sldId id="288" r:id="rId17"/>
    <p:sldId id="289" r:id="rId18"/>
    <p:sldId id="290" r:id="rId19"/>
    <p:sldId id="262" r:id="rId20"/>
    <p:sldId id="263" r:id="rId21"/>
    <p:sldId id="269" r:id="rId22"/>
    <p:sldId id="264" r:id="rId23"/>
    <p:sldId id="273" r:id="rId24"/>
    <p:sldId id="294" r:id="rId25"/>
    <p:sldId id="295" r:id="rId26"/>
    <p:sldId id="300" r:id="rId27"/>
    <p:sldId id="297" r:id="rId28"/>
    <p:sldId id="302" r:id="rId29"/>
    <p:sldId id="320" r:id="rId30"/>
    <p:sldId id="316" r:id="rId31"/>
    <p:sldId id="317" r:id="rId32"/>
    <p:sldId id="318" r:id="rId33"/>
    <p:sldId id="304" r:id="rId34"/>
    <p:sldId id="307" r:id="rId35"/>
    <p:sldId id="266" r:id="rId36"/>
    <p:sldId id="305" r:id="rId37"/>
    <p:sldId id="306" r:id="rId38"/>
    <p:sldId id="267" r:id="rId39"/>
    <p:sldId id="291" r:id="rId40"/>
    <p:sldId id="309" r:id="rId41"/>
    <p:sldId id="314" r:id="rId42"/>
    <p:sldId id="313" r:id="rId43"/>
    <p:sldId id="292" r:id="rId44"/>
    <p:sldId id="310" r:id="rId45"/>
    <p:sldId id="31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3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8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4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1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6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1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5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5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6183-8C71-4F75-B874-74E192204623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7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정의서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476599"/>
              </p:ext>
            </p:extLst>
          </p:nvPr>
        </p:nvGraphicFramePr>
        <p:xfrm>
          <a:off x="1615440" y="4201319"/>
          <a:ext cx="9410700" cy="1158240"/>
        </p:xfrm>
        <a:graphic>
          <a:graphicData uri="http://schemas.openxmlformats.org/drawingml/2006/table">
            <a:tbl>
              <a:tblPr/>
              <a:tblGrid>
                <a:gridCol w="2352675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3097480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version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작성자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</a:rPr>
                        <a:t>날짜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effectLst/>
                        </a:rPr>
                        <a:t>최초작성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각종 문제들이 적혀 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0.5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신민호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피드백 </a:t>
                      </a:r>
                      <a:r>
                        <a:rPr lang="ko-KR" altLang="en-US" sz="1400" dirty="0" smtClean="0">
                          <a:effectLst/>
                        </a:rPr>
                        <a:t>받고</a:t>
                      </a:r>
                      <a:r>
                        <a:rPr lang="ko-KR" altLang="en-US" sz="1400" baseline="0" dirty="0" smtClean="0">
                          <a:effectLst/>
                        </a:rPr>
                        <a:t> 파이리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2021.03.17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509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36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09300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354685"/>
              </p:ext>
            </p:extLst>
          </p:nvPr>
        </p:nvGraphicFramePr>
        <p:xfrm>
          <a:off x="8113394" y="1837293"/>
          <a:ext cx="3590926" cy="3894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599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핀 번호 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숫자만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타입이 숫자가 아닐 경우 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숫자를 입력하세요</a:t>
                      </a:r>
                      <a:r>
                        <a:rPr lang="en-US" altLang="ko-KR" sz="1200" baseline="0" dirty="0" smtClean="0"/>
                        <a:t>” </a:t>
                      </a:r>
                      <a:r>
                        <a:rPr lang="ko-KR" altLang="en-US" sz="1200" baseline="0" dirty="0" smtClean="0"/>
                        <a:t>메시지를 </a:t>
                      </a:r>
                      <a:r>
                        <a:rPr lang="ko-KR" altLang="en-US" sz="1200" baseline="0" dirty="0" err="1" smtClean="0"/>
                        <a:t>입력칸</a:t>
                      </a:r>
                      <a:r>
                        <a:rPr lang="ko-KR" altLang="en-US" sz="1200" baseline="0" dirty="0" smtClean="0"/>
                        <a:t> 아래에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변경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생성페이지로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이메일 </a:t>
                      </a:r>
                      <a:r>
                        <a:rPr lang="ko-KR" altLang="en-US" sz="1200" dirty="0" err="1" smtClean="0"/>
                        <a:t>인증창으로</a:t>
                      </a:r>
                      <a:r>
                        <a:rPr lang="ko-KR" altLang="en-US" sz="120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42059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31275"/>
              </p:ext>
            </p:extLst>
          </p:nvPr>
        </p:nvGraphicFramePr>
        <p:xfrm>
          <a:off x="8113394" y="1837293"/>
          <a:ext cx="3590926" cy="39065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이메일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비밀번호 입력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 일치 여부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로그인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프로필이 없을 경우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프로필 생성 페이지로 이동 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프로필 선택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회원가입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4325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폼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433246"/>
              </p:ext>
            </p:extLst>
          </p:nvPr>
        </p:nvGraphicFramePr>
        <p:xfrm>
          <a:off x="1519860" y="1874183"/>
          <a:ext cx="9152280" cy="4802346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형식 </a:t>
                      </a:r>
                      <a:r>
                        <a:rPr lang="en-US" altLang="ko-KR" sz="1100" dirty="0" smtClean="0">
                          <a:effectLst/>
                        </a:rPr>
                        <a:t>: X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비밀번호형식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err="1" smtClean="0"/>
                        <a:t>영소문자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숫자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특수문자를 포함하여 </a:t>
                      </a:r>
                      <a:r>
                        <a:rPr lang="en-US" altLang="ko-KR" sz="1100" dirty="0" smtClean="0"/>
                        <a:t>5</a:t>
                      </a:r>
                      <a:r>
                        <a:rPr lang="ko-KR" altLang="en-US" sz="1100" dirty="0" smtClean="0"/>
                        <a:t>자 이상</a:t>
                      </a:r>
                      <a:r>
                        <a:rPr lang="en-US" altLang="ko-KR" sz="1100" dirty="0" smtClean="0"/>
                        <a:t>): X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dirty="0" smtClean="0"/>
                        <a:t>이메일 </a:t>
                      </a:r>
                      <a:r>
                        <a:rPr lang="ko-KR" altLang="en-US" sz="1100" dirty="0" err="1" smtClean="0"/>
                        <a:t>입력폼</a:t>
                      </a:r>
                      <a:r>
                        <a:rPr lang="ko-KR" altLang="en-US" sz="1100" dirty="0" smtClean="0"/>
                        <a:t> 아래에 “이메일 형식이 아닙니다” </a:t>
                      </a:r>
                      <a:r>
                        <a:rPr lang="ko-KR" altLang="en-US" sz="1100" dirty="0" err="1" smtClean="0"/>
                        <a:t>메세지</a:t>
                      </a:r>
                      <a:r>
                        <a:rPr lang="ko-KR" altLang="en-US" sz="1100" dirty="0" smtClean="0"/>
                        <a:t> 출력 </a:t>
                      </a:r>
                      <a:endParaRPr lang="en-US" altLang="ko-KR" sz="1100" dirty="0" smtClean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비밀번호 </a:t>
                      </a:r>
                      <a:r>
                        <a:rPr lang="ko-KR" altLang="en-US" sz="1100" dirty="0" err="1" smtClean="0"/>
                        <a:t>입력폼</a:t>
                      </a:r>
                      <a:r>
                        <a:rPr lang="ko-KR" altLang="en-US" sz="1100" dirty="0" smtClean="0"/>
                        <a:t> 아래에 “비밀번호는 </a:t>
                      </a:r>
                      <a:r>
                        <a:rPr lang="en-US" altLang="ko-KR" sz="1100" dirty="0" smtClean="0"/>
                        <a:t>5</a:t>
                      </a:r>
                      <a:r>
                        <a:rPr lang="ko-KR" altLang="en-US" sz="1100" dirty="0" smtClean="0"/>
                        <a:t>자 이상입니다” </a:t>
                      </a:r>
                      <a:r>
                        <a:rPr lang="ko-KR" altLang="en-US" sz="1100" dirty="0" err="1" smtClean="0"/>
                        <a:t>메세지</a:t>
                      </a:r>
                      <a:r>
                        <a:rPr lang="ko-KR" altLang="en-US" sz="1100" dirty="0" smtClean="0"/>
                        <a:t> 출력 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회원정보에 해당 이메일이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이메일형식</a:t>
                      </a:r>
                      <a:r>
                        <a:rPr lang="en-US" altLang="ko-KR" sz="1100" dirty="0" smtClean="0"/>
                        <a:t>:O, </a:t>
                      </a:r>
                      <a:r>
                        <a:rPr lang="ko-KR" altLang="en-US" sz="1100" dirty="0" smtClean="0"/>
                        <a:t>비밀번호형식 </a:t>
                      </a:r>
                      <a:r>
                        <a:rPr lang="en-US" altLang="ko-KR" sz="1100" dirty="0" smtClean="0"/>
                        <a:t>(8</a:t>
                      </a:r>
                      <a:r>
                        <a:rPr lang="ko-KR" altLang="en-US" sz="1100" dirty="0" smtClean="0"/>
                        <a:t>자 이상</a:t>
                      </a:r>
                      <a:r>
                        <a:rPr lang="en-US" altLang="ko-KR" sz="1100" dirty="0" smtClean="0"/>
                        <a:t>): O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없습니다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err="1" smtClean="0"/>
                        <a:t>팝업창</a:t>
                      </a:r>
                      <a:r>
                        <a:rPr lang="ko-KR" altLang="en-US" sz="1100" dirty="0" smtClean="0"/>
                        <a:t>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이메일 입력 </a:t>
                      </a:r>
                      <a:r>
                        <a:rPr lang="en-US" altLang="ko-KR" sz="1100" dirty="0" smtClean="0">
                          <a:effectLst/>
                        </a:rPr>
                        <a:t>: YES, </a:t>
                      </a:r>
                      <a:r>
                        <a:rPr lang="ko-KR" altLang="en-US" sz="1100" dirty="0" smtClean="0">
                          <a:effectLst/>
                        </a:rPr>
                        <a:t>비밀번호입력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이메일과 비밀번호가 일치하지 않을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이메일형식</a:t>
                      </a:r>
                      <a:r>
                        <a:rPr lang="en-US" altLang="ko-KR" sz="1100" dirty="0" smtClean="0"/>
                        <a:t>:O, </a:t>
                      </a:r>
                      <a:r>
                        <a:rPr lang="ko-KR" altLang="en-US" sz="1100" dirty="0" smtClean="0"/>
                        <a:t>비밀번호형식 </a:t>
                      </a:r>
                      <a:r>
                        <a:rPr lang="en-US" altLang="ko-KR" sz="1100" dirty="0" smtClean="0"/>
                        <a:t>(8</a:t>
                      </a:r>
                      <a:r>
                        <a:rPr lang="ko-KR" altLang="en-US" sz="1100" dirty="0" smtClean="0"/>
                        <a:t>자 이상</a:t>
                      </a:r>
                      <a:r>
                        <a:rPr lang="en-US" altLang="ko-KR" sz="1100" dirty="0" smtClean="0"/>
                        <a:t>): O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”</a:t>
                      </a:r>
                      <a:r>
                        <a:rPr lang="ko-KR" altLang="en-US" sz="1100" dirty="0" smtClean="0"/>
                        <a:t>회원정보가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err="1" smtClean="0"/>
                        <a:t>팝업창</a:t>
                      </a:r>
                      <a:r>
                        <a:rPr lang="ko-KR" altLang="en-US" sz="1100" dirty="0" smtClean="0"/>
                        <a:t>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448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909092"/>
              </p:ext>
            </p:extLst>
          </p:nvPr>
        </p:nvGraphicFramePr>
        <p:xfrm>
          <a:off x="8113394" y="1837293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프로필 생성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버튼 클릭 시 </a:t>
                      </a:r>
                      <a:r>
                        <a:rPr lang="ko-KR" altLang="en-US" sz="1200" baseline="0" dirty="0" smtClean="0"/>
                        <a:t>이름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나이 입력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선택 페이지로 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1319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2993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728995"/>
              </p:ext>
            </p:extLst>
          </p:nvPr>
        </p:nvGraphicFramePr>
        <p:xfrm>
          <a:off x="1519860" y="1874183"/>
          <a:ext cx="9152280" cy="4605360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입력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나이 입력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en-US" altLang="ko-KR" sz="1100" dirty="0" smtClean="0">
                          <a:effectLst/>
                        </a:rPr>
                        <a:t>: </a:t>
                      </a:r>
                      <a:r>
                        <a:rPr lang="ko-KR" altLang="en-US" sz="1100" dirty="0" smtClean="0">
                          <a:effectLst/>
                        </a:rPr>
                        <a:t>숫자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영어</a:t>
                      </a:r>
                      <a:r>
                        <a:rPr lang="en-US" altLang="ko-KR" sz="1100" dirty="0" smtClean="0">
                          <a:effectLst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</a:rPr>
                        <a:t>소문자</a:t>
                      </a:r>
                      <a:r>
                        <a:rPr lang="en-US" altLang="ko-KR" sz="1100" dirty="0" smtClean="0">
                          <a:effectLst/>
                        </a:rPr>
                        <a:t>,</a:t>
                      </a:r>
                      <a:r>
                        <a:rPr lang="ko-KR" altLang="en-US" sz="1100" dirty="0" smtClean="0">
                          <a:effectLst/>
                        </a:rPr>
                        <a:t>대문자</a:t>
                      </a:r>
                      <a:r>
                        <a:rPr lang="en-US" altLang="ko-KR" sz="1100" dirty="0" smtClean="0">
                          <a:effectLst/>
                        </a:rPr>
                        <a:t>) </a:t>
                      </a:r>
                      <a:r>
                        <a:rPr lang="ko-KR" altLang="en-US" sz="1100" dirty="0" smtClean="0">
                          <a:effectLst/>
                        </a:rPr>
                        <a:t>가 </a:t>
                      </a:r>
                      <a:r>
                        <a:rPr lang="ko-KR" altLang="en-US" sz="1100" dirty="0" err="1" smtClean="0">
                          <a:effectLst/>
                        </a:rPr>
                        <a:t>아닐경우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닉네임 입력 폼 아래에 “영문자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숫자가 아닙니다” 메시지 출력 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나이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나이 입력 폼 아래에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smtClean="0">
                          <a:effectLst/>
                        </a:rPr>
                        <a:t>나이를 작성하세요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나이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닉네임 </a:t>
                      </a:r>
                      <a:r>
                        <a:rPr lang="ko-KR" altLang="en-US" sz="110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닉네임 입력 폼 아래에 </a:t>
                      </a:r>
                      <a:r>
                        <a:rPr lang="en-US" altLang="ko-KR" sz="1100" baseline="0" dirty="0" smtClean="0">
                          <a:effectLst/>
                        </a:rPr>
                        <a:t>“</a:t>
                      </a:r>
                      <a:r>
                        <a:rPr lang="ko-KR" altLang="en-US" sz="1100" baseline="0" dirty="0" smtClean="0">
                          <a:effectLst/>
                        </a:rPr>
                        <a:t>나이를 작성하세요</a:t>
                      </a:r>
                      <a:r>
                        <a:rPr lang="en-US" altLang="ko-KR" sz="1100" baseline="0" dirty="0" smtClean="0">
                          <a:effectLst/>
                        </a:rPr>
                        <a:t>” </a:t>
                      </a:r>
                      <a:r>
                        <a:rPr lang="ko-KR" altLang="en-US" sz="1100" baseline="0" dirty="0" smtClean="0">
                          <a:effectLst/>
                        </a:rPr>
                        <a:t>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캐릭터 </a:t>
                      </a:r>
                      <a:r>
                        <a:rPr lang="en-US" altLang="ko-KR" sz="1100" dirty="0" smtClean="0">
                          <a:effectLst/>
                        </a:rPr>
                        <a:t>: YES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캐릭터 </a:t>
                      </a:r>
                      <a:r>
                        <a:rPr lang="ko-KR" altLang="en-US" sz="110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로고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로고 </a:t>
                      </a:r>
                      <a:r>
                        <a:rPr lang="ko-KR" altLang="en-US" sz="1100" dirty="0" err="1" smtClean="0">
                          <a:effectLst/>
                        </a:rPr>
                        <a:t>미클릭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14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616084"/>
              </p:ext>
            </p:extLst>
          </p:nvPr>
        </p:nvGraphicFramePr>
        <p:xfrm>
          <a:off x="8113394" y="1837293"/>
          <a:ext cx="3590926" cy="42291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입력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한글 또는 영어로만 입력 가능</a:t>
                      </a:r>
                      <a:endParaRPr lang="en-US" altLang="ko-KR" sz="12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한글 또는 영어가 아닐 경우 이름 </a:t>
                      </a:r>
                      <a:r>
                        <a:rPr lang="ko-KR" altLang="en-US" sz="1200" dirty="0" err="1" smtClean="0"/>
                        <a:t>작성칸</a:t>
                      </a:r>
                      <a:r>
                        <a:rPr lang="ko-KR" altLang="en-US" sz="1200" dirty="0" smtClean="0"/>
                        <a:t> 아래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한글 또는 영어로만 작성 가능해요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 메시지 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선택 페이지로 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8215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4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55600"/>
              </p:ext>
            </p:extLst>
          </p:nvPr>
        </p:nvGraphicFramePr>
        <p:xfrm>
          <a:off x="8113394" y="1837293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나이 선택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버튼 클릭 </a:t>
                      </a:r>
                      <a:r>
                        <a:rPr lang="ko-KR" altLang="en-US" sz="1200" dirty="0" smtClean="0"/>
                        <a:t>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나이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err="1" smtClean="0"/>
                        <a:t>아바타</a:t>
                      </a:r>
                      <a:r>
                        <a:rPr lang="ko-KR" altLang="en-US" sz="1200" baseline="0" dirty="0" smtClean="0"/>
                        <a:t> 입력 </a:t>
                      </a:r>
                      <a:r>
                        <a:rPr lang="ko-KR" altLang="en-US" sz="1200" baseline="0" dirty="0" smtClean="0"/>
                        <a:t>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생성 창 표시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닉네임 작성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2099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ko-KR" altLang="en-US" sz="1400" dirty="0" smtClean="0">
                          <a:effectLst/>
                        </a:rPr>
                        <a:t>선택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UI-B-1119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dirty="0" smtClean="0">
                          <a:effectLst/>
                        </a:rPr>
                        <a:t>, </a:t>
                      </a:r>
                      <a:r>
                        <a:rPr lang="ko-KR" altLang="en-US" sz="140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ko-KR" altLang="en-US" sz="1400" dirty="0" smtClean="0">
                          <a:effectLst/>
                        </a:rPr>
                        <a:t>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1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500835"/>
              </p:ext>
            </p:extLst>
          </p:nvPr>
        </p:nvGraphicFramePr>
        <p:xfrm>
          <a:off x="8113394" y="1837293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5574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생성 표시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</a:t>
                      </a:r>
                      <a:r>
                        <a:rPr lang="en-US" altLang="ko-KR" sz="1400" baseline="0" dirty="0" smtClean="0">
                          <a:effectLst/>
                        </a:rPr>
                        <a:t>,</a:t>
                      </a:r>
                      <a:r>
                        <a:rPr lang="ko-KR" altLang="en-US" sz="1400" baseline="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4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85948"/>
              </p:ext>
            </p:extLst>
          </p:nvPr>
        </p:nvGraphicFramePr>
        <p:xfrm>
          <a:off x="8113394" y="1861734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로고 선택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버튼 클릭 시 </a:t>
                      </a:r>
                      <a:r>
                        <a:rPr lang="ko-KR" altLang="en-US" sz="1200" baseline="0" dirty="0" smtClean="0"/>
                        <a:t>로고 입력 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입력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선택 페이지로 이동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61734"/>
            <a:ext cx="7200000" cy="444652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9051"/>
              </p:ext>
            </p:extLst>
          </p:nvPr>
        </p:nvGraphicFramePr>
        <p:xfrm>
          <a:off x="358140" y="345599"/>
          <a:ext cx="11346180" cy="85344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로고 삽입 페이지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닉네임 작성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나이 선택 </a:t>
                      </a:r>
                      <a:r>
                        <a:rPr lang="en-US" altLang="ko-KR" sz="1400" dirty="0" smtClean="0">
                          <a:effectLst/>
                        </a:rPr>
                        <a:t>&gt;</a:t>
                      </a:r>
                      <a:r>
                        <a:rPr lang="en-US" altLang="ko-KR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err="1" smtClean="0">
                          <a:effectLst/>
                        </a:rPr>
                        <a:t>아바타</a:t>
                      </a:r>
                      <a:r>
                        <a:rPr lang="ko-KR" altLang="en-US" sz="1400" baseline="0" dirty="0" smtClean="0">
                          <a:effectLst/>
                        </a:rPr>
                        <a:t> 선택 </a:t>
                      </a:r>
                      <a:r>
                        <a:rPr lang="en-US" altLang="ko-KR" sz="1400" baseline="0" dirty="0" smtClean="0">
                          <a:effectLst/>
                        </a:rPr>
                        <a:t>&gt; </a:t>
                      </a:r>
                      <a:r>
                        <a:rPr lang="ko-KR" altLang="en-US" sz="1400" baseline="0" dirty="0" smtClean="0">
                          <a:effectLst/>
                        </a:rPr>
                        <a:t>로고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69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31667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프로필 선택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생성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프로필 선택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263970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프로필 선택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이미지 클릭 시 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</a:t>
                      </a:r>
                      <a:r>
                        <a:rPr lang="ko-KR" altLang="en-US" sz="1200" dirty="0" smtClean="0"/>
                        <a:t>추가하기</a:t>
                      </a:r>
                      <a:endParaRPr lang="ko-KR" altLang="en-US" sz="1200" dirty="0" smtClean="0"/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프로필 생성 창으로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프로필 수정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삭제  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생성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15882"/>
              </p:ext>
            </p:extLst>
          </p:nvPr>
        </p:nvGraphicFramePr>
        <p:xfrm>
          <a:off x="1213341" y="601568"/>
          <a:ext cx="9096522" cy="5629415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대메뉴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effectLst/>
                      </a:endParaRPr>
                    </a:p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시작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UI-A-1110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계정 안내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최초 계정 </a:t>
                      </a:r>
                      <a:r>
                        <a:rPr lang="ko-KR" altLang="en-US" sz="900" dirty="0" err="1" smtClean="0">
                          <a:effectLst/>
                        </a:rPr>
                        <a:t>확인창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99375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회원 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UI-A-1111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</a:p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</a:t>
                      </a:r>
                      <a:r>
                        <a:rPr lang="en-US" sz="900" baseline="0" dirty="0" smtClean="0">
                          <a:effectLst/>
                        </a:rPr>
                        <a:t>_A_1112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회원가입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사용자 정보 입력 폼</a:t>
                      </a:r>
                    </a:p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계정</a:t>
                      </a:r>
                    </a:p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61409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_A_1113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성공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성공창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86046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_A_1114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실패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이메일 인증 </a:t>
                      </a:r>
                      <a:r>
                        <a:rPr lang="ko-KR" altLang="en-US" sz="900" dirty="0" err="1" smtClean="0">
                          <a:effectLst/>
                        </a:rPr>
                        <a:t>실패창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017143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</a:t>
                      </a:r>
                      <a:r>
                        <a:rPr lang="en-US" altLang="ko-KR" sz="900" baseline="0" dirty="0" smtClean="0">
                          <a:effectLst/>
                        </a:rPr>
                        <a:t>_A_1115</a:t>
                      </a:r>
                      <a:endParaRPr lang="en-US" altLang="ko-KR" sz="900" dirty="0" smtClean="0">
                        <a:effectLst/>
                      </a:endParaRPr>
                    </a:p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</a:t>
                      </a:r>
                      <a:r>
                        <a:rPr lang="ko-KR" altLang="en-US" sz="900" dirty="0" smtClean="0">
                          <a:effectLst/>
                        </a:rPr>
                        <a:t>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생성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835547"/>
                  </a:ext>
                </a:extLst>
              </a:tr>
              <a:tr h="3630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로그인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UI-A-1116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로그인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생성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UI-B-1117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생성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정보 입력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UI–B-1118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닉네임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39347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UI–B-1119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</a:t>
                      </a:r>
                      <a:r>
                        <a:rPr lang="ko-KR" altLang="en-US" sz="900" dirty="0" smtClean="0">
                          <a:effectLst/>
                        </a:rPr>
                        <a:t>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 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선택 </a:t>
                      </a:r>
                      <a:r>
                        <a:rPr lang="ko-KR" altLang="en-US" sz="900" dirty="0" smtClean="0">
                          <a:effectLst/>
                        </a:rPr>
                        <a:t>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030191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UI–B-1120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생성 표시 창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나이</a:t>
                      </a:r>
                      <a:r>
                        <a:rPr lang="en-US" altLang="ko-KR" sz="900" dirty="0" smtClean="0">
                          <a:effectLst/>
                        </a:rPr>
                        <a:t>,  </a:t>
                      </a:r>
                      <a:r>
                        <a:rPr lang="ko-KR" altLang="en-US" sz="900" dirty="0" err="1" smtClean="0">
                          <a:effectLst/>
                        </a:rPr>
                        <a:t>아바타</a:t>
                      </a:r>
                      <a:r>
                        <a:rPr lang="ko-KR" altLang="en-US" sz="900" dirty="0" smtClean="0">
                          <a:effectLst/>
                        </a:rPr>
                        <a:t> 생성 표시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5490"/>
                  </a:ext>
                </a:extLst>
              </a:tr>
              <a:tr h="433707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로고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UI–B-1121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로고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로고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84146"/>
                  </a:ext>
                </a:extLst>
              </a:tr>
              <a:tr h="2398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프로필 선택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UI-B-1122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 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프로필 선택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31676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부모님 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</a:rPr>
                        <a:t>UI-B-1123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부모님 프로필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아이들 데이터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14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46280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부모님</a:t>
                      </a:r>
                      <a:r>
                        <a:rPr lang="ko-KR" altLang="en-US" sz="1400" baseline="0" dirty="0" smtClean="0">
                          <a:effectLst/>
                        </a:rPr>
                        <a:t>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UI-B-1123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err="1" smtClean="0">
                          <a:effectLst/>
                        </a:rPr>
                        <a:t>메인페이지</a:t>
                      </a:r>
                      <a:r>
                        <a:rPr lang="ko-KR" altLang="en-US" sz="1400" dirty="0" smtClean="0">
                          <a:effectLst/>
                        </a:rPr>
                        <a:t>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부모님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539180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아이 데이터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단어 개수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발음 유사도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일기달력</a:t>
                      </a:r>
                      <a:r>
                        <a:rPr lang="ko-KR" altLang="en-US" sz="1200" baseline="0" dirty="0" smtClean="0"/>
                        <a:t>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PIN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번호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PIN </a:t>
                      </a:r>
                      <a:r>
                        <a:rPr lang="ko-KR" altLang="en-US" sz="1200" dirty="0" smtClean="0"/>
                        <a:t>번호 수정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err="1" smtClean="0"/>
                        <a:t>뒤로가기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 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9762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홈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283607"/>
              </p:ext>
            </p:extLst>
          </p:nvPr>
        </p:nvGraphicFramePr>
        <p:xfrm>
          <a:off x="8113394" y="1817211"/>
          <a:ext cx="3590926" cy="4640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일기장 쓰기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일기장 쓰기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목록</a:t>
                      </a:r>
                      <a:endParaRPr lang="ko-KR" altLang="en-US" sz="1200" dirty="0" smtClean="0"/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목록 쓰기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단어장  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단어장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내 프로필 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내 프로필 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튜토리얼</a:t>
                      </a:r>
                      <a:r>
                        <a:rPr lang="ko-KR" altLang="en-US" sz="1200" baseline="0" dirty="0" smtClean="0"/>
                        <a:t> 활성화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6.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음량 조절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음량 조절 칸 활성화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208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7. </a:t>
                      </a:r>
                      <a:r>
                        <a:rPr lang="ko-KR" altLang="en-US" sz="1200" dirty="0" smtClean="0"/>
                        <a:t>설정 페이지 이동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부모님 페이지로 이동을 위한 </a:t>
                      </a:r>
                      <a:r>
                        <a:rPr lang="en-US" altLang="ko-KR" sz="1200" dirty="0" smtClean="0"/>
                        <a:t>PIN</a:t>
                      </a:r>
                      <a:r>
                        <a:rPr lang="ko-KR" altLang="en-US" sz="1200" dirty="0" smtClean="0"/>
                        <a:t>번호 입력 칸 생성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731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68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8504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업로드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62621"/>
              </p:ext>
            </p:extLst>
          </p:nvPr>
        </p:nvGraphicFramePr>
        <p:xfrm>
          <a:off x="7719060" y="1837294"/>
          <a:ext cx="4080216" cy="41892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0108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0108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87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839165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11.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업로드 시 이미지 </a:t>
                      </a:r>
                      <a:r>
                        <a:rPr lang="ko-KR" altLang="en-US" sz="900" baseline="0" dirty="0" err="1" smtClean="0"/>
                        <a:t>캡셔닝될</a:t>
                      </a:r>
                      <a:r>
                        <a:rPr lang="ko-KR" altLang="en-US" sz="900" baseline="0" dirty="0" smtClean="0"/>
                        <a:t> 동안 </a:t>
                      </a:r>
                      <a:r>
                        <a:rPr lang="ko-KR" altLang="en-US" sz="900" baseline="0" dirty="0" smtClean="0"/>
                        <a:t>로딩 창 표시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</a:t>
                      </a:r>
                      <a:r>
                        <a:rPr lang="ko-KR" altLang="en-US" sz="900" baseline="0" dirty="0" err="1" smtClean="0"/>
                        <a:t>캡셔닝</a:t>
                      </a:r>
                      <a:r>
                        <a:rPr lang="ko-KR" altLang="en-US" sz="900" baseline="0" dirty="0" smtClean="0"/>
                        <a:t> 가능 여부 판단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불가 시 </a:t>
                      </a:r>
                      <a:r>
                        <a:rPr lang="ko-KR" altLang="en-US" sz="900" baseline="0" dirty="0" smtClean="0"/>
                        <a:t>재 업로드 </a:t>
                      </a:r>
                      <a:r>
                        <a:rPr lang="ko-KR" altLang="en-US" sz="900" baseline="0" dirty="0" smtClean="0"/>
                        <a:t>요청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 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클릭 </a:t>
                      </a:r>
                      <a:r>
                        <a:rPr lang="ko-KR" altLang="en-US" sz="900" baseline="0" dirty="0" smtClean="0"/>
                        <a:t>시 뒤집어지며 한글 뜻이 </a:t>
                      </a:r>
                      <a:r>
                        <a:rPr lang="ko-KR" altLang="en-US" sz="900" baseline="0" dirty="0" smtClean="0"/>
                        <a:t>보임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8</a:t>
                      </a:r>
                      <a:r>
                        <a:rPr lang="ko-KR" altLang="en-US" sz="900" baseline="0" dirty="0" smtClean="0"/>
                        <a:t>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33.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확성기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단어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발음 소리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들림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44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44.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단어장에 추가하기 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체크된 단어를 단어장에 추가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296037831"/>
                  </a:ext>
                </a:extLst>
              </a:tr>
              <a:tr h="482946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45.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작성하기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작성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86.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293591612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03455077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8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0953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87859"/>
              </p:ext>
            </p:extLst>
          </p:nvPr>
        </p:nvGraphicFramePr>
        <p:xfrm>
          <a:off x="1519860" y="1874183"/>
          <a:ext cx="9152280" cy="4640590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</a:t>
                      </a:r>
                      <a:r>
                        <a:rPr lang="ko-KR" altLang="en-US" sz="1100" dirty="0" err="1" smtClean="0">
                          <a:effectLst/>
                        </a:rPr>
                        <a:t>캡셔닝</a:t>
                      </a:r>
                      <a:r>
                        <a:rPr lang="ko-KR" altLang="en-US" sz="1100" dirty="0" smtClean="0">
                          <a:effectLst/>
                        </a:rPr>
                        <a:t> 불가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이미지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재업로드</a:t>
                      </a:r>
                      <a:r>
                        <a:rPr lang="ko-KR" altLang="en-US" sz="1100" baseline="0" dirty="0" smtClean="0">
                          <a:effectLst/>
                        </a:rPr>
                        <a:t>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 - </a:t>
                      </a:r>
                      <a:r>
                        <a:rPr lang="ko-KR" altLang="en-US" sz="1100" dirty="0" smtClean="0">
                          <a:effectLst/>
                        </a:rPr>
                        <a:t>이미지 업로드 요청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331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단어 체크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이미 중복된 단어일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이미 단어가 있습니다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단어장에 추가하기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단어 체크 </a:t>
                      </a:r>
                      <a:r>
                        <a:rPr lang="en-US" altLang="ko-KR" sz="1100" baseline="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체크된 단어가 없을 경우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단어를 선택하세요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smtClean="0">
                          <a:effectLst/>
                        </a:rPr>
                        <a:t>내 단어장에 추가하기 버튼 아래 팝업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07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1768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작성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754205"/>
              </p:ext>
            </p:extLst>
          </p:nvPr>
        </p:nvGraphicFramePr>
        <p:xfrm>
          <a:off x="7719060" y="1837294"/>
          <a:ext cx="4080216" cy="43173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0108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0108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87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839165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11.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이미지 업로드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업로드 시 이미지 </a:t>
                      </a:r>
                      <a:r>
                        <a:rPr lang="ko-KR" altLang="en-US" sz="900" baseline="0" dirty="0" err="1" smtClean="0"/>
                        <a:t>캡셔닝될</a:t>
                      </a:r>
                      <a:r>
                        <a:rPr lang="ko-KR" altLang="en-US" sz="900" baseline="0" dirty="0" smtClean="0"/>
                        <a:t> 동안 </a:t>
                      </a:r>
                      <a:r>
                        <a:rPr lang="ko-KR" altLang="en-US" sz="900" baseline="0" dirty="0" err="1" smtClean="0"/>
                        <a:t>로딩창</a:t>
                      </a:r>
                      <a:r>
                        <a:rPr lang="ko-KR" altLang="en-US" sz="900" baseline="0" dirty="0" smtClean="0"/>
                        <a:t> 발현</a:t>
                      </a:r>
                      <a:endParaRPr lang="en-US" altLang="ko-KR" sz="9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이미지 </a:t>
                      </a:r>
                      <a:r>
                        <a:rPr lang="ko-KR" altLang="en-US" sz="900" baseline="0" dirty="0" err="1" smtClean="0"/>
                        <a:t>캡셔닝</a:t>
                      </a:r>
                      <a:r>
                        <a:rPr lang="ko-KR" altLang="en-US" sz="900" baseline="0" dirty="0" smtClean="0"/>
                        <a:t> 가능 여부 판단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불가 시 </a:t>
                      </a:r>
                      <a:r>
                        <a:rPr lang="ko-KR" altLang="en-US" sz="900" baseline="0" dirty="0" err="1" smtClean="0"/>
                        <a:t>재업로드</a:t>
                      </a:r>
                      <a:r>
                        <a:rPr lang="ko-KR" altLang="en-US" sz="900" baseline="0" dirty="0" smtClean="0"/>
                        <a:t> 요청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22.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 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클릭 시 뒤집어지며 한글 뜻이 보임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33.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확성기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단어 발음 소리 켜짐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44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44.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단어장에 추가하기 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체크된 단어를 단어장에 추가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296037831"/>
                  </a:ext>
                </a:extLst>
              </a:tr>
              <a:tr h="7110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문법 검사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저장불가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타이핑을 위한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7. </a:t>
                      </a:r>
                      <a:r>
                        <a:rPr lang="ko-KR" altLang="en-US" sz="900" dirty="0" smtClean="0"/>
                        <a:t>일기 저장하기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</a:t>
                      </a:r>
                      <a:r>
                        <a:rPr lang="ko-KR" altLang="en-US" sz="900" dirty="0" err="1" smtClean="0"/>
                        <a:t>일기목록</a:t>
                      </a:r>
                      <a:r>
                        <a:rPr lang="ko-KR" altLang="en-US" sz="900" dirty="0" smtClean="0"/>
                        <a:t>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293591612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03455077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141622" cy="44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3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8909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</a:t>
                      </a:r>
                      <a:r>
                        <a:rPr lang="ko-KR" altLang="en-US" sz="1400" dirty="0" smtClean="0">
                          <a:effectLst/>
                        </a:rPr>
                        <a:t>이미지 업로드 성공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092211" cy="44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7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4303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이미지 업로드 실</a:t>
                      </a:r>
                      <a:r>
                        <a:rPr lang="ko-KR" altLang="en-US" sz="1400" dirty="0" smtClean="0">
                          <a:effectLst/>
                        </a:rPr>
                        <a:t>패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5" y="1837293"/>
            <a:ext cx="7192689" cy="44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10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87020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 작성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272029"/>
              </p:ext>
            </p:extLst>
          </p:nvPr>
        </p:nvGraphicFramePr>
        <p:xfrm>
          <a:off x="7624104" y="1596152"/>
          <a:ext cx="4080216" cy="43173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0108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0108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87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839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문법 검사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저장불가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타이핑을 위한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일기 쓰기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</a:t>
                      </a:r>
                      <a:r>
                        <a:rPr lang="ko-KR" altLang="en-US" sz="900" dirty="0" err="1" smtClean="0"/>
                        <a:t>일기목록</a:t>
                      </a:r>
                      <a:r>
                        <a:rPr lang="ko-KR" altLang="en-US" sz="900" dirty="0" smtClean="0"/>
                        <a:t>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44957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296037831"/>
                  </a:ext>
                </a:extLst>
              </a:tr>
              <a:tr h="7110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체크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체크한 단어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발음 음성 지원 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7. HINT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단어 추천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293591612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8. </a:t>
                      </a:r>
                      <a:r>
                        <a:rPr lang="ko-KR" altLang="en-US" sz="900" dirty="0" smtClean="0"/>
                        <a:t>입력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200</a:t>
                      </a:r>
                      <a:r>
                        <a:rPr lang="ko-KR" altLang="en-US" sz="900" baseline="0" dirty="0" smtClean="0"/>
                        <a:t>자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034550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702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8995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UI-C-1229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로그인 </a:t>
                      </a:r>
                      <a:r>
                        <a:rPr lang="en-US" altLang="ko-KR" sz="1400" dirty="0" smtClean="0">
                          <a:effectLst/>
                        </a:rPr>
                        <a:t>&gt; 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41267"/>
              </p:ext>
            </p:extLst>
          </p:nvPr>
        </p:nvGraphicFramePr>
        <p:xfrm>
          <a:off x="1519860" y="1874183"/>
          <a:ext cx="9152280" cy="4250011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내용 작성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“</a:t>
                      </a:r>
                      <a:r>
                        <a:rPr lang="ko-KR" altLang="en-US" sz="1100" dirty="0" smtClean="0">
                          <a:effectLst/>
                        </a:rPr>
                        <a:t>내용을 작성하세요</a:t>
                      </a:r>
                      <a:r>
                        <a:rPr lang="en-US" altLang="ko-KR" sz="1100" dirty="0" smtClean="0">
                          <a:effectLst/>
                        </a:rPr>
                        <a:t>” </a:t>
                      </a:r>
                      <a:r>
                        <a:rPr lang="ko-KR" altLang="en-US" sz="110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dirty="0" smtClean="0">
                          <a:effectLst/>
                        </a:rPr>
                        <a:t> 생성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2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메인페이지로 이동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06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err="1" smtClean="0">
                          <a:effectLst/>
                        </a:rPr>
                        <a:t>문법검사</a:t>
                      </a:r>
                      <a:r>
                        <a:rPr lang="ko-KR" altLang="en-US" sz="1100" dirty="0" smtClean="0">
                          <a:effectLst/>
                        </a:rPr>
                        <a:t>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오류 잔재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smtClean="0">
                          <a:effectLst/>
                        </a:rPr>
                        <a:t>일기 저장 버튼 클릭 시 오류를 수정하세요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baseline="0" dirty="0" smtClean="0">
                          <a:effectLst/>
                        </a:rPr>
                        <a:t>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4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이미지 업로드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r>
                        <a:rPr lang="en-US" altLang="ko-KR" sz="1100" baseline="0" dirty="0" smtClean="0">
                          <a:effectLst/>
                        </a:rPr>
                        <a:t> / </a:t>
                      </a:r>
                      <a:r>
                        <a:rPr lang="ko-KR" altLang="en-US" sz="1100" baseline="0" dirty="0" smtClean="0">
                          <a:effectLst/>
                        </a:rPr>
                        <a:t>내용 작성 </a:t>
                      </a:r>
                      <a:r>
                        <a:rPr lang="en-US" altLang="ko-KR" sz="1100" baseline="0" dirty="0" smtClean="0">
                          <a:effectLst/>
                        </a:rPr>
                        <a:t>: YES</a:t>
                      </a:r>
                      <a:endParaRPr lang="en-US" altLang="ko-KR" sz="1100" dirty="0" smtClean="0">
                        <a:effectLst/>
                      </a:endParaRPr>
                    </a:p>
                    <a:p>
                      <a:r>
                        <a:rPr lang="en-US" altLang="ko-KR" sz="1100" dirty="0" smtClean="0">
                          <a:effectLst/>
                        </a:rPr>
                        <a:t>/ </a:t>
                      </a:r>
                      <a:r>
                        <a:rPr lang="ko-KR" altLang="en-US" sz="1100" dirty="0" err="1" smtClean="0">
                          <a:effectLst/>
                        </a:rPr>
                        <a:t>문법검사</a:t>
                      </a:r>
                      <a:r>
                        <a:rPr lang="ko-KR" altLang="en-US" sz="1100" dirty="0" smtClean="0">
                          <a:effectLst/>
                        </a:rPr>
                        <a:t> 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 </a:t>
                      </a:r>
                      <a:r>
                        <a:rPr lang="ko-KR" altLang="en-US" sz="1100" dirty="0" smtClean="0">
                          <a:effectLst/>
                        </a:rPr>
                        <a:t>일기 저장 버튼 클릭 시 </a:t>
                      </a:r>
                      <a:r>
                        <a:rPr lang="ko-KR" altLang="en-US" sz="1100" dirty="0" err="1" smtClean="0">
                          <a:effectLst/>
                        </a:rPr>
                        <a:t>문법체크를</a:t>
                      </a:r>
                      <a:r>
                        <a:rPr lang="ko-KR" altLang="en-US" sz="1100" dirty="0" smtClean="0">
                          <a:effectLst/>
                        </a:rPr>
                        <a:t> 하세요</a:t>
                      </a:r>
                      <a:r>
                        <a:rPr lang="ko-KR" altLang="en-US" sz="1100" baseline="0" dirty="0" smtClean="0">
                          <a:effectLst/>
                        </a:rPr>
                        <a:t> </a:t>
                      </a:r>
                      <a:r>
                        <a:rPr lang="ko-KR" altLang="en-US" sz="1100" baseline="0" dirty="0" err="1" smtClean="0">
                          <a:effectLst/>
                        </a:rPr>
                        <a:t>팝업창</a:t>
                      </a:r>
                      <a:r>
                        <a:rPr lang="ko-KR" altLang="en-US" sz="1100" baseline="0" dirty="0" smtClean="0">
                          <a:effectLst/>
                        </a:rPr>
                        <a:t> 표시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5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7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8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9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10</a:t>
                      </a: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38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4867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</a:t>
                      </a:r>
                      <a:r>
                        <a:rPr lang="ko-KR" altLang="en-US" sz="1400" dirty="0" smtClean="0">
                          <a:effectLst/>
                        </a:rPr>
                        <a:t>문법 체크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624104" y="1596152"/>
          <a:ext cx="4080216" cy="43173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0108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0108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87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839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문법 검사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저장불가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타이핑을 위한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일기 쓰기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</a:t>
                      </a:r>
                      <a:r>
                        <a:rPr lang="ko-KR" altLang="en-US" sz="900" dirty="0" err="1" smtClean="0"/>
                        <a:t>일기목록</a:t>
                      </a:r>
                      <a:r>
                        <a:rPr lang="ko-KR" altLang="en-US" sz="900" dirty="0" smtClean="0"/>
                        <a:t>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44957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296037831"/>
                  </a:ext>
                </a:extLst>
              </a:tr>
              <a:tr h="7110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체크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체크한 단어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발음 음성 지원 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7. HINT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단어 추천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293591612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8. </a:t>
                      </a:r>
                      <a:r>
                        <a:rPr lang="ko-KR" altLang="en-US" sz="900" dirty="0" smtClean="0"/>
                        <a:t>입력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200</a:t>
                      </a:r>
                      <a:r>
                        <a:rPr lang="ko-KR" altLang="en-US" sz="900" baseline="0" dirty="0" smtClean="0"/>
                        <a:t>자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034550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26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024439"/>
              </p:ext>
            </p:extLst>
          </p:nvPr>
        </p:nvGraphicFramePr>
        <p:xfrm>
          <a:off x="1213341" y="601567"/>
          <a:ext cx="9096522" cy="5774880"/>
        </p:xfrm>
        <a:graphic>
          <a:graphicData uri="http://schemas.openxmlformats.org/drawingml/2006/table">
            <a:tbl>
              <a:tblPr/>
              <a:tblGrid>
                <a:gridCol w="1516087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1516087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1514619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517555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262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대메뉴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중메뉴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</a:rPr>
                        <a:t>메인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en-US" altLang="ko-KR" sz="900" dirty="0" smtClean="0">
                          <a:effectLst/>
                        </a:rPr>
                        <a:t>Home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UI-C-1124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 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홈페이지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일기 쓰기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UI-C-1125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업로드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799731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UI-C-1126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내용 작성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이미지 작성 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UI-C-1127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일기 이미지 업로드 성공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UI-C-1128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일기 이미지 업로드 실패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UI-C-1129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</a:rPr>
                        <a:t>일기 내용 작성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34673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UI-C-1130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문법 체크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2488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UI-C-1131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단어 추천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15557"/>
                  </a:ext>
                </a:extLst>
              </a:tr>
              <a:tr h="15537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UI-C-1132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</a:t>
                      </a:r>
                      <a:r>
                        <a:rPr lang="ko-KR" altLang="en-US" sz="900" baseline="0" dirty="0" smtClean="0">
                          <a:effectLst/>
                        </a:rPr>
                        <a:t> 내용 저장 </a:t>
                      </a:r>
                      <a:r>
                        <a:rPr lang="ko-KR" altLang="en-US" sz="900" baseline="0" dirty="0" err="1" smtClean="0">
                          <a:effectLst/>
                        </a:rPr>
                        <a:t>모달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310908"/>
                  </a:ext>
                </a:extLst>
              </a:tr>
              <a:tr h="15537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UI-C-1133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일기 내용 작성 뒤로 가기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417119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UI-C-1134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목록 조회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19929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UI-C-1135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디테일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일기 디테일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60169"/>
                  </a:ext>
                </a:extLst>
              </a:tr>
              <a:tr h="260078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단어장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UI-C-1136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내 단어장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저장한 단어 알파벳 순으로 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807183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UI-C-1137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단어장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영어</a:t>
                      </a:r>
                      <a:r>
                        <a:rPr lang="en-US" altLang="ko-KR" sz="900" dirty="0" smtClean="0">
                          <a:effectLst/>
                        </a:rPr>
                        <a:t>)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단어 뜻</a:t>
                      </a:r>
                      <a:r>
                        <a:rPr lang="en-US" altLang="ko-KR" sz="900" dirty="0" smtClean="0">
                          <a:effectLst/>
                        </a:rPr>
                        <a:t>, </a:t>
                      </a:r>
                      <a:r>
                        <a:rPr lang="ko-KR" altLang="en-US" sz="900" dirty="0" smtClean="0">
                          <a:effectLst/>
                        </a:rPr>
                        <a:t>품사</a:t>
                      </a:r>
                      <a:r>
                        <a:rPr lang="en-US" altLang="ko-KR" sz="900" dirty="0" smtClean="0">
                          <a:effectLst/>
                        </a:rPr>
                        <a:t>,</a:t>
                      </a:r>
                      <a:r>
                        <a:rPr lang="ko-KR" altLang="en-US" sz="900" dirty="0" smtClean="0">
                          <a:effectLst/>
                        </a:rPr>
                        <a:t>예시 </a:t>
                      </a:r>
                      <a:r>
                        <a:rPr lang="ko-KR" altLang="en-US" sz="900" dirty="0" smtClean="0">
                          <a:effectLst/>
                        </a:rPr>
                        <a:t>나열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192725"/>
                  </a:ext>
                </a:extLst>
              </a:tr>
              <a:tr h="260078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</a:rPr>
                        <a:t>내 프로필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UI-C-1138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단어장 </a:t>
                      </a:r>
                      <a:r>
                        <a:rPr lang="en-US" altLang="ko-KR" sz="900" dirty="0" smtClean="0">
                          <a:effectLst/>
                        </a:rPr>
                        <a:t>(</a:t>
                      </a:r>
                      <a:r>
                        <a:rPr lang="ko-KR" altLang="en-US" sz="900" dirty="0" smtClean="0">
                          <a:effectLst/>
                        </a:rPr>
                        <a:t>한글</a:t>
                      </a:r>
                      <a:r>
                        <a:rPr lang="en-US" altLang="ko-KR" sz="900" dirty="0" smtClean="0">
                          <a:effectLst/>
                        </a:rPr>
                        <a:t>)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한글</a:t>
                      </a:r>
                      <a:r>
                        <a:rPr lang="en-US" altLang="ko-KR" sz="900" dirty="0" smtClean="0">
                          <a:effectLst/>
                        </a:rPr>
                        <a:t>,</a:t>
                      </a:r>
                      <a:r>
                        <a:rPr lang="en-US" altLang="ko-KR" sz="900" baseline="0" dirty="0" smtClean="0">
                          <a:effectLst/>
                        </a:rPr>
                        <a:t> </a:t>
                      </a:r>
                      <a:r>
                        <a:rPr lang="ko-KR" altLang="en-US" sz="900" baseline="0" dirty="0" smtClean="0">
                          <a:effectLst/>
                        </a:rPr>
                        <a:t>영어 예시 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419720"/>
                  </a:ext>
                </a:extLst>
              </a:tr>
              <a:tr h="147996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UI-C-1139</a:t>
                      </a:r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내 </a:t>
                      </a:r>
                      <a:r>
                        <a:rPr lang="ko-KR" altLang="en-US" sz="900" dirty="0" smtClean="0">
                          <a:effectLst/>
                        </a:rPr>
                        <a:t>프로필 안내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en-US" altLang="ko-KR" sz="900" baseline="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55152"/>
                  </a:ext>
                </a:extLst>
              </a:tr>
              <a:tr h="242846"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UI-C-1140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900" dirty="0" smtClean="0">
                          <a:effectLst/>
                        </a:rPr>
                        <a:t>내 프로필 </a:t>
                      </a:r>
                      <a:r>
                        <a:rPr lang="ko-KR" altLang="en-US" sz="900" dirty="0" err="1" smtClean="0">
                          <a:effectLst/>
                        </a:rPr>
                        <a:t>캐릭터변경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effectLst/>
                        </a:rPr>
                        <a:t>프로필 사진 변경 창</a:t>
                      </a:r>
                      <a:endParaRPr lang="en-US" altLang="ko-KR" sz="900" baseline="0" dirty="0" smtClean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511329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UI-C-1141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내 프로필 목소리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effectLst/>
                        </a:rPr>
                        <a:t>캐릭터 목소리 설정 창</a:t>
                      </a:r>
                      <a:endParaRPr lang="ko-KR" altLang="en-US" sz="90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78016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환경설정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UI-C-1142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환경설정 안내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36999"/>
                  </a:ext>
                </a:extLst>
              </a:tr>
              <a:tr h="227709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UI-C-1143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작성한 일기 조회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907231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UI-C-1144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비밀번호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32117"/>
                  </a:ext>
                </a:extLst>
              </a:tr>
              <a:tr h="256263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UI-C-1145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변경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61941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UI-C-1146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</a:rPr>
                        <a:t>핀 번호 인증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671364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968223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79683"/>
                  </a:ext>
                </a:extLst>
              </a:tr>
              <a:tr h="192071"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34782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0878" y="6587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스크린 목록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25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7399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</a:t>
                      </a:r>
                      <a:r>
                        <a:rPr lang="ko-KR" altLang="en-US" sz="1400" dirty="0" smtClean="0">
                          <a:effectLst/>
                        </a:rPr>
                        <a:t>단어 추천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624104" y="1596152"/>
          <a:ext cx="4080216" cy="43173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0108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0108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87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839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문법 검사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저장불가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타이핑을 위한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일기 쓰기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</a:t>
                      </a:r>
                      <a:r>
                        <a:rPr lang="ko-KR" altLang="en-US" sz="900" dirty="0" err="1" smtClean="0"/>
                        <a:t>일기목록</a:t>
                      </a:r>
                      <a:r>
                        <a:rPr lang="ko-KR" altLang="en-US" sz="900" dirty="0" smtClean="0"/>
                        <a:t>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44957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296037831"/>
                  </a:ext>
                </a:extLst>
              </a:tr>
              <a:tr h="7110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체크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체크한 단어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발음 음성 지원 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7. HINT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단어 추천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293591612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8. </a:t>
                      </a:r>
                      <a:r>
                        <a:rPr lang="ko-KR" altLang="en-US" sz="900" dirty="0" smtClean="0"/>
                        <a:t>입력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200</a:t>
                      </a:r>
                      <a:r>
                        <a:rPr lang="ko-KR" altLang="en-US" sz="900" baseline="0" dirty="0" smtClean="0"/>
                        <a:t>자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034550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663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0064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내용 </a:t>
                      </a:r>
                      <a:r>
                        <a:rPr lang="ko-KR" altLang="en-US" sz="1400" dirty="0" smtClean="0">
                          <a:effectLst/>
                        </a:rPr>
                        <a:t>저장 </a:t>
                      </a:r>
                      <a:r>
                        <a:rPr lang="ko-KR" altLang="en-US" sz="1400" dirty="0" err="1" smtClean="0">
                          <a:effectLst/>
                        </a:rPr>
                        <a:t>모달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624104" y="1596152"/>
          <a:ext cx="4080216" cy="43173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0108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2040108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387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DESCRIBTION</a:t>
                      </a:r>
                      <a:endParaRPr lang="ko-KR" altLang="en-US" sz="1500" dirty="0"/>
                    </a:p>
                  </a:txBody>
                  <a:tcPr marL="75540" marR="75540" marT="37770" marB="377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839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1. </a:t>
                      </a:r>
                      <a:r>
                        <a:rPr lang="ko-KR" altLang="en-US" sz="900" dirty="0" smtClean="0"/>
                        <a:t>문법 검사</a:t>
                      </a:r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작성된 문장 문법 체크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문법 오류 발생 시 일기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저장불가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2. </a:t>
                      </a:r>
                      <a:r>
                        <a:rPr lang="ko-KR" altLang="en-US" sz="900" dirty="0" smtClean="0"/>
                        <a:t>키보드 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타이핑을 위한 키보드 창 켜짐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3. </a:t>
                      </a:r>
                      <a:r>
                        <a:rPr lang="ko-KR" altLang="en-US" sz="900" dirty="0" smtClean="0"/>
                        <a:t>일기 쓰기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</a:t>
                      </a:r>
                      <a:r>
                        <a:rPr lang="ko-KR" altLang="en-US" sz="900" dirty="0" err="1" smtClean="0"/>
                        <a:t>일기목록</a:t>
                      </a:r>
                      <a:r>
                        <a:rPr lang="ko-KR" altLang="en-US" sz="900" dirty="0" smtClean="0"/>
                        <a:t> 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444957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4. </a:t>
                      </a:r>
                      <a:r>
                        <a:rPr lang="ko-KR" altLang="en-US" sz="900" dirty="0" smtClean="0"/>
                        <a:t>뒤로 가기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메인페이지로 이동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296037831"/>
                  </a:ext>
                </a:extLst>
              </a:tr>
              <a:tr h="7110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5. </a:t>
                      </a:r>
                      <a:r>
                        <a:rPr lang="ko-KR" altLang="en-US" sz="900" dirty="0" smtClean="0"/>
                        <a:t>체크</a:t>
                      </a:r>
                    </a:p>
                    <a:p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체크한 단어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6. </a:t>
                      </a:r>
                      <a:r>
                        <a:rPr lang="ko-KR" altLang="en-US" sz="900" dirty="0" smtClean="0"/>
                        <a:t>확성기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발음 음성 지원 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7. HINT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단어 추천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1293591612"/>
                  </a:ext>
                </a:extLst>
              </a:tr>
              <a:tr h="387023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8. </a:t>
                      </a:r>
                      <a:r>
                        <a:rPr lang="ko-KR" altLang="en-US" sz="900" dirty="0" smtClean="0"/>
                        <a:t>입력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최대 </a:t>
                      </a:r>
                      <a:r>
                        <a:rPr lang="en-US" altLang="ko-KR" sz="900" baseline="0" dirty="0" smtClean="0"/>
                        <a:t>200</a:t>
                      </a:r>
                      <a:r>
                        <a:rPr lang="ko-KR" altLang="en-US" sz="900" baseline="0" dirty="0" smtClean="0"/>
                        <a:t>자 가능</a:t>
                      </a:r>
                      <a:endParaRPr lang="ko-KR" altLang="en-US" sz="900" dirty="0"/>
                    </a:p>
                  </a:txBody>
                  <a:tcPr marL="75540" marR="75540" marT="37770" marB="37770"/>
                </a:tc>
                <a:extLst>
                  <a:ext uri="{0D108BD9-81ED-4DB2-BD59-A6C34878D82A}">
                    <a16:rowId xmlns:a16="http://schemas.microsoft.com/office/drawing/2014/main" val="2034550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64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2955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</a:t>
                      </a:r>
                      <a:r>
                        <a:rPr lang="ko-KR" altLang="en-US" sz="1400" dirty="0" smtClean="0">
                          <a:effectLst/>
                        </a:rPr>
                        <a:t>내용</a:t>
                      </a:r>
                      <a:r>
                        <a:rPr lang="ko-KR" altLang="en-US" sz="1400" baseline="0" dirty="0" smtClean="0">
                          <a:effectLst/>
                        </a:rPr>
                        <a:t> 작성 </a:t>
                      </a:r>
                      <a:r>
                        <a:rPr lang="ko-KR" altLang="en-US" sz="1400" baseline="0" dirty="0" err="1" smtClean="0">
                          <a:effectLst/>
                        </a:rPr>
                        <a:t>뒤로가기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일기쓰기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902404"/>
              </p:ext>
            </p:extLst>
          </p:nvPr>
        </p:nvGraphicFramePr>
        <p:xfrm>
          <a:off x="8113394" y="1944998"/>
          <a:ext cx="3590926" cy="285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나가기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</a:t>
                      </a:r>
                      <a:r>
                        <a:rPr lang="ko-KR" altLang="en-US" sz="1200" baseline="0" dirty="0" smtClean="0"/>
                        <a:t> 메인페이지로 이동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돌아오기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쓰기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886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64690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목록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113394" y="1817211"/>
          <a:ext cx="3590926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일기 목록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 가로 스크롤 가능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월별</a:t>
                      </a:r>
                      <a:r>
                        <a:rPr lang="ko-KR" altLang="en-US" sz="1200" baseline="0" dirty="0" smtClean="0"/>
                        <a:t> 일기 목록 저장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 smtClean="0"/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일기 디테일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다른 월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월 일기로 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메인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7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4735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일기 디테일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일기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99948"/>
              </p:ext>
            </p:extLst>
          </p:nvPr>
        </p:nvGraphicFramePr>
        <p:xfrm>
          <a:off x="8113394" y="1817211"/>
          <a:ext cx="3590926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일기 목록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클릭 시 가로 스크롤 가능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월별</a:t>
                      </a:r>
                      <a:r>
                        <a:rPr lang="ko-KR" altLang="en-US" sz="1200" baseline="0" dirty="0" smtClean="0"/>
                        <a:t> 일기 목록 저장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 smtClean="0"/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삭제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수정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일기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다른 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해당 일 일기로 나열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일기목록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4690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78843"/>
              </p:ext>
            </p:extLst>
          </p:nvPr>
        </p:nvGraphicFramePr>
        <p:xfrm>
          <a:off x="8113394" y="1817211"/>
          <a:ext cx="3590926" cy="3497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알파벳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내가 저장한 알파벳 목록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5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3091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영어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UI-C-1237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717677"/>
              </p:ext>
            </p:extLst>
          </p:nvPr>
        </p:nvGraphicFramePr>
        <p:xfrm>
          <a:off x="8113394" y="1817211"/>
          <a:ext cx="3590926" cy="3497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알파벳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클릭 시 번역된 내용 나타남</a:t>
                      </a:r>
                      <a:r>
                        <a:rPr lang="en-US" altLang="ko-KR" sz="1200" baseline="0" dirty="0" smtClean="0"/>
                        <a:t>[</a:t>
                      </a:r>
                      <a:r>
                        <a:rPr lang="ko-KR" altLang="en-US" sz="1200" baseline="0" dirty="0" smtClean="0"/>
                        <a:t>뜻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품사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문장 예시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포함 최대 </a:t>
                      </a:r>
                      <a:r>
                        <a:rPr lang="en-US" altLang="ko-KR" sz="1200" baseline="0" dirty="0" smtClean="0"/>
                        <a:t>5</a:t>
                      </a:r>
                      <a:r>
                        <a:rPr lang="ko-KR" altLang="en-US" sz="1200" baseline="0" dirty="0" smtClean="0"/>
                        <a:t>줄</a:t>
                      </a:r>
                      <a:r>
                        <a:rPr lang="en-US" altLang="ko-KR" sz="1200" baseline="0" dirty="0" smtClean="0"/>
                        <a:t>!]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92818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r>
                        <a:rPr lang="en-US" altLang="ko-KR" sz="1400" dirty="0" smtClean="0">
                          <a:effectLst/>
                        </a:rPr>
                        <a:t>(</a:t>
                      </a:r>
                      <a:r>
                        <a:rPr lang="ko-KR" altLang="en-US" sz="1400" dirty="0" smtClean="0">
                          <a:effectLst/>
                        </a:rPr>
                        <a:t>한글</a:t>
                      </a:r>
                      <a:r>
                        <a:rPr lang="en-US" altLang="ko-KR" sz="1400" dirty="0" smtClean="0">
                          <a:effectLst/>
                        </a:rPr>
                        <a:t>)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UI-C-1238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단어장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137999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dirty="0" smtClean="0"/>
                        <a:t>카드 클릭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영어 단어로 표시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 시 </a:t>
                      </a:r>
                      <a:r>
                        <a:rPr lang="ko-KR" altLang="en-US" sz="1200" baseline="0" dirty="0" err="1" smtClean="0"/>
                        <a:t>메인페이지</a:t>
                      </a:r>
                      <a:r>
                        <a:rPr lang="ko-KR" altLang="en-US" sz="1200" baseline="0" dirty="0" smtClean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92078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</a:t>
                      </a:r>
                      <a:r>
                        <a:rPr lang="ko-KR" altLang="en-US" sz="1400" dirty="0" smtClean="0">
                          <a:effectLst/>
                        </a:rPr>
                        <a:t>프로필 안내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UI-C-1239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57519"/>
              </p:ext>
            </p:extLst>
          </p:nvPr>
        </p:nvGraphicFramePr>
        <p:xfrm>
          <a:off x="8113394" y="1817211"/>
          <a:ext cx="3590926" cy="3863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다른 </a:t>
                      </a:r>
                      <a:r>
                        <a:rPr lang="en-US" altLang="ko-KR" sz="1200" baseline="0" dirty="0" smtClean="0"/>
                        <a:t>Tacotron2 </a:t>
                      </a:r>
                      <a:r>
                        <a:rPr lang="ko-KR" altLang="en-US" sz="1200" baseline="0" dirty="0" smtClean="0"/>
                        <a:t>선택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프로필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 smtClean="0"/>
                        <a:t>PIN </a:t>
                      </a:r>
                      <a:r>
                        <a:rPr lang="ko-KR" altLang="en-US" sz="1200" dirty="0" smtClean="0"/>
                        <a:t>번호 </a:t>
                      </a:r>
                      <a:r>
                        <a:rPr lang="ko-KR" altLang="en-US" sz="1200" dirty="0" err="1" smtClean="0"/>
                        <a:t>입력폼</a:t>
                      </a:r>
                      <a:r>
                        <a:rPr lang="ko-KR" altLang="en-US" sz="1200" dirty="0" smtClean="0"/>
                        <a:t> 생성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올바른 </a:t>
                      </a:r>
                      <a:r>
                        <a:rPr lang="ko-KR" altLang="en-US" sz="1200" dirty="0" err="1" smtClean="0"/>
                        <a:t>핀번호</a:t>
                      </a:r>
                      <a:r>
                        <a:rPr lang="ko-KR" altLang="en-US" sz="1200" dirty="0" smtClean="0"/>
                        <a:t> 입력 시 프로필 선택페이지로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3440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</a:t>
                      </a:r>
                      <a:r>
                        <a:rPr lang="ko-KR" altLang="en-US" sz="1400" dirty="0" smtClean="0">
                          <a:effectLst/>
                        </a:rPr>
                        <a:t>프로필 </a:t>
                      </a:r>
                      <a:r>
                        <a:rPr lang="ko-KR" altLang="en-US" sz="1400" dirty="0" err="1" smtClean="0">
                          <a:effectLst/>
                        </a:rPr>
                        <a:t>캐릭터변경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285172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 smtClean="0"/>
                        <a:t>캐릭터 </a:t>
                      </a:r>
                      <a:r>
                        <a:rPr lang="ko-KR" altLang="en-US" sz="1200" baseline="0" dirty="0" err="1" smtClean="0"/>
                        <a:t>선택시</a:t>
                      </a:r>
                      <a:r>
                        <a:rPr lang="ko-KR" altLang="en-US" sz="1200" baseline="0" dirty="0" smtClean="0"/>
                        <a:t> 캐릭터 설정</a:t>
                      </a:r>
                      <a:r>
                        <a:rPr lang="en-US" altLang="ko-KR" sz="1200" baseline="0" dirty="0" smtClean="0"/>
                        <a:t>[5</a:t>
                      </a:r>
                      <a:r>
                        <a:rPr lang="ko-KR" altLang="en-US" sz="1200" baseline="0" dirty="0" smtClean="0"/>
                        <a:t>초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241648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시작 페이지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UI-A-1110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097355"/>
              </p:ext>
            </p:extLst>
          </p:nvPr>
        </p:nvGraphicFramePr>
        <p:xfrm>
          <a:off x="8113394" y="1837293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회원가입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회원가입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</a:t>
                      </a:r>
                      <a:r>
                        <a:rPr lang="ko-KR" altLang="en-US" sz="1200" dirty="0" smtClean="0"/>
                        <a:t>로그인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로그인 페이지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2372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293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</a:t>
                      </a:r>
                      <a:r>
                        <a:rPr lang="ko-KR" altLang="en-US" sz="1400" dirty="0" smtClean="0">
                          <a:effectLst/>
                        </a:rPr>
                        <a:t>프로필 목소리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113394" y="1817211"/>
          <a:ext cx="3590926" cy="3497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목소리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smtClean="0"/>
                        <a:t>클릭한 목소리 </a:t>
                      </a:r>
                      <a:r>
                        <a:rPr lang="ko-KR" altLang="en-US" sz="1200" baseline="0" dirty="0" err="1" smtClean="0"/>
                        <a:t>자동설정</a:t>
                      </a:r>
                      <a:endParaRPr lang="ko-KR" altLang="en-US" sz="120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뒤로 가기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메인페이지로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2288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작성한 일기 조회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err="1" smtClean="0"/>
                        <a:t>프로필별</a:t>
                      </a:r>
                      <a:r>
                        <a:rPr lang="ko-KR" altLang="en-US" sz="1200" baseline="0" dirty="0" smtClean="0"/>
                        <a:t> 일기 조회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통계 보기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통계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핀 번호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핀 번호 팝업 창 생성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 변경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</a:t>
                      </a:r>
                      <a:r>
                        <a:rPr lang="ko-KR" altLang="en-US" sz="1200" dirty="0" err="1" smtClean="0"/>
                        <a:t>변경창</a:t>
                      </a:r>
                      <a:r>
                        <a:rPr lang="ko-KR" altLang="en-US" sz="1200" dirty="0" smtClean="0"/>
                        <a:t> 생성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프로필 삭제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프로필 삭제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30136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작성한 일기 조회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91936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0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18418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비밀번호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환경설정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959405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2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8644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변경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UI-C-1245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1248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96271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핀 번호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UI-C-1246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 &gt; </a:t>
                      </a:r>
                      <a:r>
                        <a:rPr lang="ko-KR" altLang="en-US" sz="1400" dirty="0" smtClean="0">
                          <a:effectLst/>
                        </a:rPr>
                        <a:t>내 프로필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987846"/>
              </p:ext>
            </p:extLst>
          </p:nvPr>
        </p:nvGraphicFramePr>
        <p:xfrm>
          <a:off x="8113394" y="1817211"/>
          <a:ext cx="3590926" cy="342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0" y="1837293"/>
            <a:ext cx="7200000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6153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이메일 인증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085063"/>
              </p:ext>
            </p:extLst>
          </p:nvPr>
        </p:nvGraphicFramePr>
        <p:xfrm>
          <a:off x="8113394" y="1839255"/>
          <a:ext cx="3590926" cy="34722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이메일 입력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이메일 형식 일치 여부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인증코드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인증코드 일치 여부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뒤로 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회원가입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95358"/>
              </p:ext>
            </p:extLst>
          </p:nvPr>
        </p:nvGraphicFramePr>
        <p:xfrm>
          <a:off x="358140" y="345599"/>
          <a:ext cx="11346180" cy="645001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 가입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870360"/>
              </p:ext>
            </p:extLst>
          </p:nvPr>
        </p:nvGraphicFramePr>
        <p:xfrm>
          <a:off x="8113394" y="1837293"/>
          <a:ext cx="3590926" cy="4000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4172921512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600756955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509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</a:t>
                      </a:r>
                      <a:r>
                        <a:rPr lang="ko-KR" altLang="en-US" sz="1200" dirty="0" smtClean="0"/>
                        <a:t>이메일 주소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이메일 형식 체크</a:t>
                      </a:r>
                      <a:endParaRPr lang="en-US" altLang="ko-KR" sz="12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이메일 중복 체크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245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이메일</a:t>
                      </a:r>
                      <a:r>
                        <a:rPr lang="ko-KR" altLang="en-US" sz="1200" baseline="0" dirty="0" smtClean="0"/>
                        <a:t> 인증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메일 수신 여부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97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비밀번호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대소문자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영어</a:t>
                      </a:r>
                      <a:r>
                        <a:rPr lang="en-US" altLang="ko-KR" sz="1200" baseline="0" dirty="0" smtClean="0"/>
                        <a:t>),</a:t>
                      </a:r>
                      <a:r>
                        <a:rPr lang="ko-KR" altLang="en-US" sz="1200" baseline="0" dirty="0" smtClean="0"/>
                        <a:t>숫자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조합 </a:t>
                      </a:r>
                      <a:r>
                        <a:rPr lang="en-US" altLang="ko-KR" sz="1200" baseline="0" dirty="0" smtClean="0"/>
                        <a:t>8</a:t>
                      </a:r>
                      <a:r>
                        <a:rPr lang="ko-KR" altLang="en-US" sz="1200" baseline="0" dirty="0" smtClean="0"/>
                        <a:t>자리 이상 입력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8045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비밀번호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비밀번호 </a:t>
                      </a:r>
                      <a:r>
                        <a:rPr lang="ko-KR" altLang="en-US" sz="1200" dirty="0" err="1" smtClean="0"/>
                        <a:t>일치여부</a:t>
                      </a:r>
                      <a:r>
                        <a:rPr lang="ko-KR" altLang="en-US" sz="1200" dirty="0" smtClean="0"/>
                        <a:t> 확인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34619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5. </a:t>
                      </a:r>
                      <a:r>
                        <a:rPr lang="ko-KR" altLang="en-US" sz="1200" dirty="0" smtClean="0"/>
                        <a:t>가입 완료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올바른 데이터일 경우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37476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6.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로그인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클릭 시 로그인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49074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2372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6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5942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 가입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18841"/>
              </p:ext>
            </p:extLst>
          </p:nvPr>
        </p:nvGraphicFramePr>
        <p:xfrm>
          <a:off x="1519860" y="1874183"/>
          <a:ext cx="9152280" cy="5087554"/>
        </p:xfrm>
        <a:graphic>
          <a:graphicData uri="http://schemas.openxmlformats.org/drawingml/2006/table">
            <a:tbl>
              <a:tblPr/>
              <a:tblGrid>
                <a:gridCol w="720420">
                  <a:extLst>
                    <a:ext uri="{9D8B030D-6E8A-4147-A177-3AD203B41FA5}">
                      <a16:colId xmlns:a16="http://schemas.microsoft.com/office/drawing/2014/main" val="2253537751"/>
                    </a:ext>
                  </a:extLst>
                </a:gridCol>
                <a:gridCol w="2940492">
                  <a:extLst>
                    <a:ext uri="{9D8B030D-6E8A-4147-A177-3AD203B41FA5}">
                      <a16:colId xmlns:a16="http://schemas.microsoft.com/office/drawing/2014/main" val="3086551818"/>
                    </a:ext>
                  </a:extLst>
                </a:gridCol>
                <a:gridCol w="1067628">
                  <a:extLst>
                    <a:ext uri="{9D8B030D-6E8A-4147-A177-3AD203B41FA5}">
                      <a16:colId xmlns:a16="http://schemas.microsoft.com/office/drawing/2014/main" val="330292676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5683347"/>
                    </a:ext>
                  </a:extLst>
                </a:gridCol>
                <a:gridCol w="2869260">
                  <a:extLst>
                    <a:ext uri="{9D8B030D-6E8A-4147-A177-3AD203B41FA5}">
                      <a16:colId xmlns:a16="http://schemas.microsoft.com/office/drawing/2014/main" val="268148528"/>
                    </a:ext>
                  </a:extLst>
                </a:gridCol>
              </a:tblGrid>
              <a:tr h="1722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No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When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Given#1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Given#2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Then</a:t>
                      </a:r>
                    </a:p>
                  </a:txBody>
                  <a:tcPr marL="37447" marR="37447" marT="18723" marB="18723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5424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이메일 입력</a:t>
                      </a:r>
                      <a:r>
                        <a:rPr lang="en-US" altLang="ko-KR" sz="1100" dirty="0" smtClean="0"/>
                        <a:t>: YES</a:t>
                      </a:r>
                      <a:r>
                        <a:rPr lang="ko-KR" altLang="en-US" sz="1100" dirty="0" smtClean="0"/>
                        <a:t>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effectLst/>
                        </a:rPr>
                        <a:t>이메일이 형식에 맞지 않음</a:t>
                      </a:r>
                    </a:p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이메일이 데이터 안에 중복됨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baseline="0" dirty="0" smtClean="0">
                          <a:effectLst/>
                        </a:rPr>
                        <a:t> </a:t>
                      </a:r>
                      <a:r>
                        <a:rPr lang="en-US" altLang="ko-KR" sz="1100" dirty="0" smtClean="0">
                          <a:effectLst/>
                        </a:rPr>
                        <a:t> </a:t>
                      </a:r>
                      <a:r>
                        <a:rPr lang="ko-KR" altLang="en-US" sz="1100" dirty="0" smtClean="0"/>
                        <a:t>“이미 가입된 이메일 입니다</a:t>
                      </a:r>
                      <a:r>
                        <a:rPr lang="en-US" altLang="ko-KR" sz="1100" dirty="0" smtClean="0"/>
                        <a:t>.”</a:t>
                      </a:r>
                      <a:r>
                        <a:rPr lang="ko-KR" altLang="en-US" sz="1100" dirty="0" smtClean="0"/>
                        <a:t>라는 팝업 창 출력</a:t>
                      </a:r>
                      <a:endParaRPr lang="ko-KR" altLang="en-US" sz="1100" dirty="0" smtClean="0">
                        <a:effectLst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39401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입력</a:t>
                      </a:r>
                      <a:r>
                        <a:rPr lang="en-US" altLang="ko-KR" sz="1100" dirty="0" smtClean="0">
                          <a:effectLst/>
                        </a:rPr>
                        <a:t>: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100" dirty="0" smtClean="0"/>
                        <a:t>“</a:t>
                      </a:r>
                      <a:r>
                        <a:rPr lang="ko-KR" altLang="en-US" sz="1100" dirty="0" smtClean="0"/>
                        <a:t>이메일을 작성 바랍니다</a:t>
                      </a:r>
                      <a:r>
                        <a:rPr lang="en-US" altLang="ko-KR" sz="1100" dirty="0" smtClean="0"/>
                        <a:t>” </a:t>
                      </a:r>
                      <a:r>
                        <a:rPr lang="ko-KR" altLang="en-US" sz="1100" dirty="0" smtClean="0"/>
                        <a:t>라는 팝업 창 출력</a:t>
                      </a:r>
                      <a:endParaRPr lang="en-US" altLang="ko-KR" sz="1100" dirty="0" smtClean="0"/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77259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</a:t>
                      </a:r>
                      <a:r>
                        <a:rPr lang="en-US" altLang="ko-KR" sz="1100" baseline="0" dirty="0" smtClean="0">
                          <a:effectLst/>
                        </a:rPr>
                        <a:t> 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smtClean="0"/>
                        <a:t>“</a:t>
                      </a:r>
                      <a:r>
                        <a:rPr lang="ko-KR" altLang="en-US" sz="1100" dirty="0" smtClean="0"/>
                        <a:t>인증번호를 입력하세요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988696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중복된 이메일이 존재함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</a:t>
                      </a:r>
                      <a:r>
                        <a:rPr lang="en-US" altLang="ko-KR" sz="1100" dirty="0" smtClean="0"/>
                        <a:t> “</a:t>
                      </a:r>
                      <a:r>
                        <a:rPr lang="ko-KR" altLang="en-US" sz="1100" dirty="0" smtClean="0"/>
                        <a:t>인증번호가 일치하지 않습니다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42882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5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이메일 인증</a:t>
                      </a:r>
                      <a:r>
                        <a:rPr lang="en-US" altLang="ko-KR" sz="1100" dirty="0" smtClean="0">
                          <a:effectLst/>
                        </a:rPr>
                        <a:t>: YES / </a:t>
                      </a:r>
                      <a:r>
                        <a:rPr lang="ko-KR" altLang="en-US" sz="1100" dirty="0" smtClean="0">
                          <a:effectLst/>
                        </a:rPr>
                        <a:t>인증번호 입력 </a:t>
                      </a:r>
                      <a:r>
                        <a:rPr lang="en-US" altLang="ko-KR" sz="1100" dirty="0" smtClean="0">
                          <a:effectLst/>
                        </a:rPr>
                        <a:t>: YES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</a:rPr>
                        <a:t>입력 시간 제한 초과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“인증번호 입력 제한시간이 초과되었습니다 </a:t>
                      </a:r>
                      <a:r>
                        <a:rPr lang="en-US" altLang="ko-KR" sz="1100" dirty="0" smtClean="0"/>
                        <a:t>.” </a:t>
                      </a:r>
                      <a:r>
                        <a:rPr lang="ko-KR" altLang="en-US" sz="1100" dirty="0" smtClean="0"/>
                        <a:t>팝업 창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57392"/>
                  </a:ext>
                </a:extLst>
              </a:tr>
              <a:tr h="292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6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비밀번호 입력</a:t>
                      </a:r>
                      <a:r>
                        <a:rPr lang="en-US" altLang="ko-KR" sz="1100" dirty="0" smtClean="0"/>
                        <a:t>:YES / </a:t>
                      </a:r>
                      <a:r>
                        <a:rPr lang="ko-KR" altLang="en-US" sz="1100" dirty="0" smtClean="0"/>
                        <a:t>비밀번호 재입력</a:t>
                      </a:r>
                      <a:r>
                        <a:rPr lang="en-US" altLang="ko-KR" sz="1100" dirty="0" smtClean="0"/>
                        <a:t>:NO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</a:t>
                      </a:r>
                      <a:r>
                        <a:rPr lang="ko-KR" altLang="en-US" sz="1100" dirty="0" smtClean="0">
                          <a:effectLst/>
                        </a:rPr>
                        <a:t>한번 더 입력하세요 메시지 출력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2147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effectLst/>
                        </a:rPr>
                        <a:t>6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비밀번호 입력</a:t>
                      </a:r>
                      <a:r>
                        <a:rPr lang="en-US" altLang="ko-KR" sz="1100" dirty="0" smtClean="0"/>
                        <a:t>:YES / </a:t>
                      </a:r>
                      <a:r>
                        <a:rPr lang="ko-KR" altLang="en-US" sz="1100" dirty="0" smtClean="0"/>
                        <a:t>비밀번호 재입력</a:t>
                      </a:r>
                      <a:r>
                        <a:rPr lang="en-US" altLang="ko-KR" sz="1100" dirty="0" smtClean="0"/>
                        <a:t>:Yes 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effectLst/>
                        </a:rPr>
                        <a:t>- </a:t>
                      </a:r>
                      <a:r>
                        <a:rPr lang="ko-KR" altLang="en-US" sz="1100" dirty="0" smtClean="0">
                          <a:effectLst/>
                        </a:rPr>
                        <a:t>로그인 페이지로 이동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16570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70194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5299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03545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7471"/>
                  </a:ext>
                </a:extLst>
              </a:tr>
              <a:tr h="426895">
                <a:tc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37447" marR="37447" marT="11234" marB="1123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100" dirty="0" smtClean="0">
                        <a:effectLst/>
                      </a:endParaRPr>
                    </a:p>
                  </a:txBody>
                  <a:tcPr marL="44936" marR="44936" marT="22468" marB="22468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59060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Check 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23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5183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</a:t>
                      </a:r>
                      <a:r>
                        <a:rPr lang="ko-KR" altLang="en-US" sz="1400" dirty="0" smtClean="0">
                          <a:effectLst/>
                        </a:rPr>
                        <a:t>성공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UI-A-1113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669136"/>
              </p:ext>
            </p:extLst>
          </p:nvPr>
        </p:nvGraphicFramePr>
        <p:xfrm>
          <a:off x="8113394" y="1837293"/>
          <a:ext cx="3590926" cy="34722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2470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effectLst/>
                        </a:rPr>
                        <a:t>Page</a:t>
                      </a:r>
                      <a:r>
                        <a:rPr lang="en-US" sz="1600" b="1" baseline="0" dirty="0" smtClean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</a:rPr>
                        <a:t>Screen</a:t>
                      </a:r>
                      <a:r>
                        <a:rPr lang="en-US" altLang="ko-KR" sz="1600" b="1" baseline="0" dirty="0" smtClean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이메일 인증 </a:t>
                      </a:r>
                      <a:r>
                        <a:rPr lang="ko-KR" altLang="en-US" sz="1400" dirty="0" smtClean="0">
                          <a:effectLst/>
                        </a:rPr>
                        <a:t>실패 창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UI-A-1114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회원가입 </a:t>
                      </a:r>
                      <a:r>
                        <a:rPr lang="en-US" altLang="ko-KR" sz="1400" dirty="0" smtClean="0">
                          <a:effectLst/>
                        </a:rPr>
                        <a:t>&gt; </a:t>
                      </a:r>
                      <a:r>
                        <a:rPr lang="ko-KR" altLang="en-US" sz="1400" dirty="0" smtClean="0">
                          <a:effectLst/>
                        </a:rPr>
                        <a:t>로그인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389405"/>
              </p:ext>
            </p:extLst>
          </p:nvPr>
        </p:nvGraphicFramePr>
        <p:xfrm>
          <a:off x="8113394" y="1837293"/>
          <a:ext cx="3590926" cy="34722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463">
                  <a:extLst>
                    <a:ext uri="{9D8B030D-6E8A-4147-A177-3AD203B41FA5}">
                      <a16:colId xmlns:a16="http://schemas.microsoft.com/office/drawing/2014/main" val="1369789234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536856391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DESCRIBTION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590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869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0504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70608"/>
                  </a:ext>
                </a:extLst>
              </a:tr>
              <a:tr h="61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257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5494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37293"/>
            <a:ext cx="7200000" cy="45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2727</Words>
  <Application>Microsoft Office PowerPoint</Application>
  <PresentationFormat>와이드스크린</PresentationFormat>
  <Paragraphs>888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화면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정의서</dc:title>
  <dc:creator>multicampus</dc:creator>
  <cp:lastModifiedBy>multicampus</cp:lastModifiedBy>
  <cp:revision>74</cp:revision>
  <dcterms:created xsi:type="dcterms:W3CDTF">2020-12-22T01:47:24Z</dcterms:created>
  <dcterms:modified xsi:type="dcterms:W3CDTF">2021-03-17T03:00:55Z</dcterms:modified>
</cp:coreProperties>
</file>